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Raleway" panose="020B06040202020202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78aef80e2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78aef80e2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78aef80e2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78aef80e2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78aef80e2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78aef80e2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78aef80e2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78aef80e2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78aef80e2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78aef80e2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8aef80e2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78aef80e2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78aef80e2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78aef80e2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78aef80e2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78aef80e2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86675"/>
            <a:ext cx="7688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596"/>
              <a:buNone/>
            </a:pPr>
            <a:r>
              <a:rPr lang="en" sz="2380"/>
              <a:t>Sunset Ridge Estates/Lakewood Custom Homes</a:t>
            </a:r>
            <a:endParaRPr sz="238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313052" y="45597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Subdivision &amp; Site Plan Review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25" y="493475"/>
            <a:ext cx="7121597" cy="460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4950" y="343675"/>
            <a:ext cx="3300900" cy="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NRI &amp; Open Space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24950" y="1595450"/>
            <a:ext cx="29430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Successional Northern Hardwood Forest (Not included in Town’s Strategic Forest Protection Area.)</a:t>
            </a:r>
            <a:endParaRPr sz="14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Steep Slopes</a:t>
            </a:r>
            <a:endParaRPr sz="14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425" y="2513500"/>
            <a:ext cx="5572524" cy="240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100" y="288175"/>
            <a:ext cx="5259850" cy="22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4950" y="236200"/>
            <a:ext cx="33009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NRI &amp; Open Space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724950" y="14419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Views from Canandaigua Lake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Small freshwater wetland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00" y="2115200"/>
            <a:ext cx="3896501" cy="30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400" y="795250"/>
            <a:ext cx="4393975" cy="19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724950" y="243875"/>
            <a:ext cx="3300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Stormwater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227200" y="1472325"/>
            <a:ext cx="22524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SWMF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Pond #1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Pond#2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 from existing conditions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1yr. - 72.4%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10 yr. - 74.6%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100yr. - 40.3 %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689" y="899575"/>
            <a:ext cx="6420210" cy="34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4950" y="228525"/>
            <a:ext cx="33009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Section 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75" y="746900"/>
            <a:ext cx="8229658" cy="3994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7595750" y="198250"/>
            <a:ext cx="13479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80"/>
              <a:t>View driving north on NYS Route 364</a:t>
            </a:r>
            <a:endParaRPr sz="1080"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25" y="803750"/>
            <a:ext cx="7155548" cy="40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7020000" y="291275"/>
            <a:ext cx="19236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from the lake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50" y="291275"/>
            <a:ext cx="6081224" cy="45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7027650" y="297775"/>
            <a:ext cx="1862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from the lake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00" y="297775"/>
            <a:ext cx="6165652" cy="462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subTitle" idx="1"/>
          </p:nvPr>
        </p:nvSpPr>
        <p:spPr>
          <a:xfrm>
            <a:off x="7265625" y="252000"/>
            <a:ext cx="1731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Close-up of view from the lake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60824" cy="4659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Lato</vt:lpstr>
      <vt:lpstr>Arial</vt:lpstr>
      <vt:lpstr>Raleway</vt:lpstr>
      <vt:lpstr>Streamline</vt:lpstr>
      <vt:lpstr>Sunset Ridge Estates/Lakewood Custom Homes</vt:lpstr>
      <vt:lpstr>NRI &amp; Open Space</vt:lpstr>
      <vt:lpstr>NRI &amp; Open Space</vt:lpstr>
      <vt:lpstr>Stormwater</vt:lpstr>
      <vt:lpstr>Cross Section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Sunset Ridge Estates/Lakewood Custom Homes</dc:title>
  <dc:creator>Kelley Weed</dc:creator>
  <cp:lastModifiedBy>Kelley Weed</cp:lastModifiedBy>
  <cp:revision>1</cp:revision>
  <dcterms:modified xsi:type="dcterms:W3CDTF">2022-05-10T15:41:52Z</dcterms:modified>
</cp:coreProperties>
</file>